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59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94613"/>
  </p:normalViewPr>
  <p:slideViewPr>
    <p:cSldViewPr snapToGrid="0" snapToObjects="1">
      <p:cViewPr varScale="1">
        <p:scale>
          <a:sx n="55" d="100"/>
          <a:sy n="55" d="100"/>
        </p:scale>
        <p:origin x="1832" y="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B46C-C843-2F4C-A466-C5DC48ED2C6D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B9560-0DBE-E34E-ACAF-4F3727ACEBF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82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B9560-0DBE-E34E-ACAF-4F3727ACEBF0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77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54FB-104C-F64A-B503-683E350DE779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2396-4F35-A148-A936-15490CED84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78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54FB-104C-F64A-B503-683E350DE779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2396-4F35-A148-A936-15490CED84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74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54FB-104C-F64A-B503-683E350DE779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2396-4F35-A148-A936-15490CED84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48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54FB-104C-F64A-B503-683E350DE779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2396-4F35-A148-A936-15490CED84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11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54FB-104C-F64A-B503-683E350DE779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2396-4F35-A148-A936-15490CED84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213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54FB-104C-F64A-B503-683E350DE779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2396-4F35-A148-A936-15490CED84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58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54FB-104C-F64A-B503-683E350DE779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2396-4F35-A148-A936-15490CED84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971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54FB-104C-F64A-B503-683E350DE779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2396-4F35-A148-A936-15490CED84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645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54FB-104C-F64A-B503-683E350DE779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2396-4F35-A148-A936-15490CED84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466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54FB-104C-F64A-B503-683E350DE779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2396-4F35-A148-A936-15490CED84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38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54FB-104C-F64A-B503-683E350DE779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2396-4F35-A148-A936-15490CED84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580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54FB-104C-F64A-B503-683E350DE779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2396-4F35-A148-A936-15490CED84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742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6797D75-A1D6-0A4B-9B93-3BC7909853E9}"/>
              </a:ext>
            </a:extLst>
          </p:cNvPr>
          <p:cNvSpPr txBox="1"/>
          <p:nvPr/>
        </p:nvSpPr>
        <p:spPr>
          <a:xfrm>
            <a:off x="1941162" y="398097"/>
            <a:ext cx="297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FORMATO DE SOLICITUD </a:t>
            </a:r>
          </a:p>
          <a:p>
            <a:pPr algn="ctr"/>
            <a:r>
              <a:rPr lang="es-MX" sz="1200" b="1" dirty="0"/>
              <a:t>DE ACCESO A LA INFORMACION </a:t>
            </a:r>
          </a:p>
        </p:txBody>
      </p:sp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FC581D27-D6DF-D843-A9FB-506D0871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421574"/>
            <a:ext cx="6362700" cy="6400800"/>
          </a:xfrm>
          <a:prstGeom prst="rect">
            <a:avLst/>
          </a:prstGeom>
        </p:spPr>
      </p:pic>
      <p:pic>
        <p:nvPicPr>
          <p:cNvPr id="9" name="1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9" y="8157158"/>
            <a:ext cx="1757870" cy="713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E25DD5-2D12-7D47-0192-E4B395CF2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249" y="166996"/>
            <a:ext cx="1865538" cy="10851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922CE7-90C6-E0B8-7190-77CE5B41E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12" y="242540"/>
            <a:ext cx="1060796" cy="10790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E09DB6-1F62-4171-D41F-422A560FB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504" y="7933897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0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9EED983F-C736-9D4A-80E2-86BB75EE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596399"/>
            <a:ext cx="6223000" cy="63373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D7722D6-CB9A-604F-9ED3-714B9A92C3F7}"/>
              </a:ext>
            </a:extLst>
          </p:cNvPr>
          <p:cNvSpPr txBox="1"/>
          <p:nvPr/>
        </p:nvSpPr>
        <p:spPr>
          <a:xfrm>
            <a:off x="1941162" y="340620"/>
            <a:ext cx="297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FORMATO DE SOLICITUD </a:t>
            </a:r>
          </a:p>
          <a:p>
            <a:pPr algn="ctr"/>
            <a:r>
              <a:rPr lang="es-MX" sz="1200" b="1" dirty="0"/>
              <a:t>DE ACCESO A LA INFORMACION </a:t>
            </a:r>
          </a:p>
        </p:txBody>
      </p:sp>
      <p:pic>
        <p:nvPicPr>
          <p:cNvPr id="12" name="1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9" y="8157158"/>
            <a:ext cx="1757870" cy="713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3B960E-0955-70EA-0E40-B1A7565BC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962" y="171418"/>
            <a:ext cx="1865538" cy="10851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C1F9E5-8B90-222A-931C-FCEDCB67A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89" y="262742"/>
            <a:ext cx="1060796" cy="10790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E50003F-7335-1394-50BA-1E8F0D3EE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929" y="8054479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7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6E70C7C8-AB15-1F4F-BF3D-3C676EB6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72374"/>
            <a:ext cx="6096000" cy="62992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88D26B6-93AE-724F-BF87-DE968BA4B571}"/>
              </a:ext>
            </a:extLst>
          </p:cNvPr>
          <p:cNvSpPr txBox="1"/>
          <p:nvPr/>
        </p:nvSpPr>
        <p:spPr>
          <a:xfrm>
            <a:off x="1941162" y="398097"/>
            <a:ext cx="297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FORMATO DE SOLICITUD </a:t>
            </a:r>
          </a:p>
          <a:p>
            <a:pPr algn="ctr"/>
            <a:r>
              <a:rPr lang="es-MX" sz="1200" b="1" dirty="0"/>
              <a:t>DE ACCESO A LA INFORMACION </a:t>
            </a:r>
          </a:p>
        </p:txBody>
      </p:sp>
      <p:pic>
        <p:nvPicPr>
          <p:cNvPr id="12" name="1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9" y="8157158"/>
            <a:ext cx="1757870" cy="713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683705-3FE6-F94A-1F10-02107F0EE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462" y="80886"/>
            <a:ext cx="1865538" cy="10851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ED18B50-4894-83EF-B0D4-902AAEB3B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89" y="240135"/>
            <a:ext cx="1060796" cy="10790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F5F036-D529-CC91-56CC-D1ACFF94A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0227" y="7866854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194DDE45-97DF-F342-B03B-B5F7395C80DB}"/>
              </a:ext>
            </a:extLst>
          </p:cNvPr>
          <p:cNvSpPr txBox="1"/>
          <p:nvPr/>
        </p:nvSpPr>
        <p:spPr>
          <a:xfrm>
            <a:off x="1941162" y="398097"/>
            <a:ext cx="297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FORMATO DE SOLICITUD </a:t>
            </a:r>
          </a:p>
          <a:p>
            <a:pPr algn="ctr"/>
            <a:r>
              <a:rPr lang="es-MX" sz="1200" b="1" dirty="0"/>
              <a:t>DE ACCESO A LA INFORMACION </a:t>
            </a:r>
          </a:p>
        </p:txBody>
      </p:sp>
      <p:pic>
        <p:nvPicPr>
          <p:cNvPr id="13" name="1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9" y="8157158"/>
            <a:ext cx="1757870" cy="7133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" y="1366838"/>
            <a:ext cx="58293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D3A83B-4267-28BC-FF7F-4F78061AC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112" y="86338"/>
            <a:ext cx="1865538" cy="10851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0AB633-469C-5863-2945-7B641CB90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" y="190093"/>
            <a:ext cx="1060796" cy="10790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62B953F-DB4B-8DD5-4E51-0C93D681B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6233" y="7944270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2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3336225A-4DFD-2B4B-92A1-32085DB18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22"/>
          <a:stretch/>
        </p:blipFill>
        <p:spPr>
          <a:xfrm>
            <a:off x="531140" y="1413794"/>
            <a:ext cx="5743844" cy="41250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6A21FCA-426E-7B4C-A38F-A883BEB13923}"/>
              </a:ext>
            </a:extLst>
          </p:cNvPr>
          <p:cNvSpPr txBox="1"/>
          <p:nvPr/>
        </p:nvSpPr>
        <p:spPr>
          <a:xfrm>
            <a:off x="1941162" y="340620"/>
            <a:ext cx="297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FORMATO DE SOLICITUD </a:t>
            </a:r>
          </a:p>
          <a:p>
            <a:pPr algn="ctr"/>
            <a:r>
              <a:rPr lang="es-MX" sz="1200" b="1" dirty="0"/>
              <a:t>DE ACCESO A LA INFORMACION </a:t>
            </a:r>
          </a:p>
        </p:txBody>
      </p:sp>
      <p:pic>
        <p:nvPicPr>
          <p:cNvPr id="10" name="Imagen 9" descr="Texto, Carta&#10;&#10;Descripción generada automáticamente">
            <a:extLst>
              <a:ext uri="{FF2B5EF4-FFF2-40B4-BE49-F238E27FC236}">
                <a16:creationId xmlns:a16="http://schemas.microsoft.com/office/drawing/2014/main" id="{C7822AF6-6F76-9649-8919-BC62AE5B7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440"/>
          <a:stretch/>
        </p:blipFill>
        <p:spPr>
          <a:xfrm>
            <a:off x="310612" y="5425180"/>
            <a:ext cx="6184900" cy="2653898"/>
          </a:xfrm>
          <a:prstGeom prst="rect">
            <a:avLst/>
          </a:prstGeom>
        </p:spPr>
      </p:pic>
      <p:pic>
        <p:nvPicPr>
          <p:cNvPr id="13" name="13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9" y="8157158"/>
            <a:ext cx="1757870" cy="713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AF37C6-C74D-B960-AE98-AAAC53C40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974" y="250532"/>
            <a:ext cx="1865538" cy="10851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2F6961C-1300-4C90-4F49-B22F82F83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140" y="154938"/>
            <a:ext cx="1060796" cy="10790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1A05DC1-AA41-CBB3-86E2-BDD2225E9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567" y="8157158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15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</Words>
  <Application>Microsoft Office PowerPoint</Application>
  <PresentationFormat>Presentación en pantalla (4:3)</PresentationFormat>
  <Paragraphs>11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morado lara</dc:creator>
  <cp:lastModifiedBy>Municipio Pesquería</cp:lastModifiedBy>
  <cp:revision>6</cp:revision>
  <cp:lastPrinted>2021-05-13T15:36:47Z</cp:lastPrinted>
  <dcterms:created xsi:type="dcterms:W3CDTF">2021-05-12T19:44:29Z</dcterms:created>
  <dcterms:modified xsi:type="dcterms:W3CDTF">2026-06-09T15:20:54Z</dcterms:modified>
</cp:coreProperties>
</file>