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2" r:id="rId6"/>
    <p:sldId id="263" r:id="rId7"/>
    <p:sldId id="260" r:id="rId8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22" autoAdjust="0"/>
  </p:normalViewPr>
  <p:slideViewPr>
    <p:cSldViewPr snapToGrid="0" snapToObjects="1">
      <p:cViewPr varScale="1">
        <p:scale>
          <a:sx n="55" d="100"/>
          <a:sy n="55" d="100"/>
        </p:scale>
        <p:origin x="1992" y="3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A96A2-ABA9-0B41-9B2D-6E324913D174}" type="datetimeFigureOut">
              <a:rPr lang="es-MX" smtClean="0"/>
              <a:pPr/>
              <a:t>09/06/2026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B010B-8423-6048-B438-2689EC988C6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9441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266F-AF6E-144D-88CF-F011E6A23488}" type="datetimeFigureOut">
              <a:rPr lang="es-MX" smtClean="0"/>
              <a:pPr/>
              <a:t>09/06/2026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94395-9406-5142-889A-32EEB874C402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7047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266F-AF6E-144D-88CF-F011E6A23488}" type="datetimeFigureOut">
              <a:rPr lang="es-MX" smtClean="0"/>
              <a:pPr/>
              <a:t>09/06/2026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94395-9406-5142-889A-32EEB874C402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87145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266F-AF6E-144D-88CF-F011E6A23488}" type="datetimeFigureOut">
              <a:rPr lang="es-MX" smtClean="0"/>
              <a:pPr/>
              <a:t>09/06/2026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94395-9406-5142-889A-32EEB874C402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58846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266F-AF6E-144D-88CF-F011E6A23488}" type="datetimeFigureOut">
              <a:rPr lang="es-MX" smtClean="0"/>
              <a:pPr/>
              <a:t>09/06/2026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94395-9406-5142-889A-32EEB874C402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361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266F-AF6E-144D-88CF-F011E6A23488}" type="datetimeFigureOut">
              <a:rPr lang="es-MX" smtClean="0"/>
              <a:pPr/>
              <a:t>09/06/2026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94395-9406-5142-889A-32EEB874C402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674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266F-AF6E-144D-88CF-F011E6A23488}" type="datetimeFigureOut">
              <a:rPr lang="es-MX" smtClean="0"/>
              <a:pPr/>
              <a:t>09/06/2026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94395-9406-5142-889A-32EEB874C402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3478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266F-AF6E-144D-88CF-F011E6A23488}" type="datetimeFigureOut">
              <a:rPr lang="es-MX" smtClean="0"/>
              <a:pPr/>
              <a:t>09/06/2026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94395-9406-5142-889A-32EEB874C402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5663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266F-AF6E-144D-88CF-F011E6A23488}" type="datetimeFigureOut">
              <a:rPr lang="es-MX" smtClean="0"/>
              <a:pPr/>
              <a:t>09/06/2026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94395-9406-5142-889A-32EEB874C402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3393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266F-AF6E-144D-88CF-F011E6A23488}" type="datetimeFigureOut">
              <a:rPr lang="es-MX" smtClean="0"/>
              <a:pPr/>
              <a:t>09/06/2026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94395-9406-5142-889A-32EEB874C402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189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266F-AF6E-144D-88CF-F011E6A23488}" type="datetimeFigureOut">
              <a:rPr lang="es-MX" smtClean="0"/>
              <a:pPr/>
              <a:t>09/06/2026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94395-9406-5142-889A-32EEB874C402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4729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266F-AF6E-144D-88CF-F011E6A23488}" type="datetimeFigureOut">
              <a:rPr lang="es-MX" smtClean="0"/>
              <a:pPr/>
              <a:t>09/06/2026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94395-9406-5142-889A-32EEB874C402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4684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0266F-AF6E-144D-88CF-F011E6A23488}" type="datetimeFigureOut">
              <a:rPr lang="es-MX" smtClean="0"/>
              <a:pPr/>
              <a:t>09/06/2026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94395-9406-5142-889A-32EEB874C402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904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squeria.gob.mx/avisos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Tabla&#10;&#10;Descripción generada automáticamente">
            <a:extLst>
              <a:ext uri="{FF2B5EF4-FFF2-40B4-BE49-F238E27FC236}">
                <a16:creationId xmlns:a16="http://schemas.microsoft.com/office/drawing/2014/main" id="{9E5E3778-C07A-FF4F-A811-97B4B1EBE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42" y="1380283"/>
            <a:ext cx="6402716" cy="6698795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4B03BC71-554B-F648-9B5A-E9D708B90900}"/>
              </a:ext>
            </a:extLst>
          </p:cNvPr>
          <p:cNvSpPr txBox="1"/>
          <p:nvPr/>
        </p:nvSpPr>
        <p:spPr>
          <a:xfrm>
            <a:off x="1610010" y="333873"/>
            <a:ext cx="2975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/>
              <a:t>FORMATO DE SOLICITUD </a:t>
            </a:r>
          </a:p>
          <a:p>
            <a:pPr algn="ctr"/>
            <a:r>
              <a:rPr lang="es-MX" sz="1200" b="1" dirty="0"/>
              <a:t>ACCESO, RECTIFICACIÓN, CANCELACIÓN Y/U OPOSICIÓN DE DATOS PERSONALES. </a:t>
            </a:r>
          </a:p>
          <a:p>
            <a:pPr algn="ctr"/>
            <a:endParaRPr lang="es-MX" sz="1200" b="1" dirty="0"/>
          </a:p>
        </p:txBody>
      </p:sp>
      <p:pic>
        <p:nvPicPr>
          <p:cNvPr id="14" name="13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38" y="8167399"/>
            <a:ext cx="1757870" cy="71336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496C573-BF5F-7818-4FB5-0B241ED0F3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642" y="85784"/>
            <a:ext cx="1060796" cy="107908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FD75B0D-C810-A19A-091F-868FE452B6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4820" y="206780"/>
            <a:ext cx="1865538" cy="108518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C108021-106B-B9F1-D7DB-56156A77F4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7199" y="8087703"/>
            <a:ext cx="847235" cy="87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579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Texto&#10;&#10;Descripción generada automáticamente">
            <a:extLst>
              <a:ext uri="{FF2B5EF4-FFF2-40B4-BE49-F238E27FC236}">
                <a16:creationId xmlns:a16="http://schemas.microsoft.com/office/drawing/2014/main" id="{FB3D3AB2-86A0-B244-A254-B5585C8F0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56" y="1333384"/>
            <a:ext cx="6283288" cy="6745694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B3BDF606-4A0A-264C-9DEF-BD0A01E89262}"/>
              </a:ext>
            </a:extLst>
          </p:cNvPr>
          <p:cNvSpPr txBox="1"/>
          <p:nvPr/>
        </p:nvSpPr>
        <p:spPr>
          <a:xfrm>
            <a:off x="1610010" y="333873"/>
            <a:ext cx="2975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/>
              <a:t>FORMATO DE SOLICITUD </a:t>
            </a:r>
          </a:p>
          <a:p>
            <a:pPr algn="ctr"/>
            <a:r>
              <a:rPr lang="es-MX" sz="1200" b="1" dirty="0"/>
              <a:t>ACCESO, RECTIFICACIÓN, CANCELACIÓN Y/U OPOSICIÓN DE DATOS PERSONALES. </a:t>
            </a:r>
          </a:p>
          <a:p>
            <a:pPr algn="ctr"/>
            <a:endParaRPr lang="es-MX" sz="1200" b="1" dirty="0"/>
          </a:p>
        </p:txBody>
      </p:sp>
      <p:pic>
        <p:nvPicPr>
          <p:cNvPr id="10" name="9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58" y="8025319"/>
            <a:ext cx="1757870" cy="71336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EC5FCC4-EB70-9E1F-5E7B-38E8911228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356" y="85784"/>
            <a:ext cx="1060796" cy="107908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60C39FE-4A76-6229-8A7B-36FC0B85FC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5106" y="82736"/>
            <a:ext cx="1865538" cy="108518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05FAE3E-91DB-65ED-7BBE-E8DE956222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7325" y="7961403"/>
            <a:ext cx="847417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615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B49EFDCE-6D20-294E-9D06-B4E9C8910B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85"/>
          <a:stretch/>
        </p:blipFill>
        <p:spPr>
          <a:xfrm>
            <a:off x="227836" y="1324314"/>
            <a:ext cx="6402327" cy="659532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C679BF0C-734F-6D45-855D-83B4BCD80EE7}"/>
              </a:ext>
            </a:extLst>
          </p:cNvPr>
          <p:cNvSpPr txBox="1"/>
          <p:nvPr/>
        </p:nvSpPr>
        <p:spPr>
          <a:xfrm>
            <a:off x="1610010" y="333873"/>
            <a:ext cx="2975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/>
              <a:t>FORMATO DE SOLICITUD </a:t>
            </a:r>
          </a:p>
          <a:p>
            <a:pPr algn="ctr"/>
            <a:r>
              <a:rPr lang="es-MX" sz="1200" b="1" dirty="0"/>
              <a:t>ACCESO, RECTIFICACIÓN, CANCELACIÓN Y/U OPOSICIÓN DE DATOS PERSONALES. </a:t>
            </a:r>
          </a:p>
          <a:p>
            <a:pPr algn="ctr"/>
            <a:endParaRPr lang="es-MX" sz="1200" b="1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A6C3A49-8EB5-7F43-989F-A268A936E065}"/>
              </a:ext>
            </a:extLst>
          </p:cNvPr>
          <p:cNvSpPr/>
          <p:nvPr/>
        </p:nvSpPr>
        <p:spPr>
          <a:xfrm>
            <a:off x="315994" y="4542810"/>
            <a:ext cx="6298671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s-MX" sz="1000" dirty="0">
                <a:latin typeface="Geomanist"/>
              </a:rPr>
              <a:t>Si no se proporciona un correo electrónico, las notificaciones serán personales, practicándose en el domicilio que el interesado señale. Este domicilio deberá estar dentro del Municipio de Pesqueria, N.L. a la cual se le está requiriendo la solicitud de acceso, rectificación, cancelación y/u oposición de los datos, se lo contrario se harán por tabla de avisos. </a:t>
            </a:r>
            <a:endParaRPr lang="es-MX" sz="1000" dirty="0"/>
          </a:p>
        </p:txBody>
      </p:sp>
      <p:pic>
        <p:nvPicPr>
          <p:cNvPr id="14" name="13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58" y="8025319"/>
            <a:ext cx="1757870" cy="71336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E894FB4-8F85-E266-2D84-8B9BA41503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836" y="85784"/>
            <a:ext cx="1060796" cy="107908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88BC25C-A7B8-46C7-CE83-F410634874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4625" y="79688"/>
            <a:ext cx="1865538" cy="108518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707E67B-EE6F-0CF9-0513-3C52BA6C05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7325" y="7946397"/>
            <a:ext cx="847417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60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Tabla&#10;&#10;Descripción generada automáticamente">
            <a:extLst>
              <a:ext uri="{FF2B5EF4-FFF2-40B4-BE49-F238E27FC236}">
                <a16:creationId xmlns:a16="http://schemas.microsoft.com/office/drawing/2014/main" id="{4A79D1F8-B63C-C240-8ACD-CED045988D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167"/>
          <a:stretch/>
        </p:blipFill>
        <p:spPr>
          <a:xfrm>
            <a:off x="362488" y="1553883"/>
            <a:ext cx="6133024" cy="574581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82CBB5A0-5E1F-8542-A9A1-4770C90F994B}"/>
              </a:ext>
            </a:extLst>
          </p:cNvPr>
          <p:cNvSpPr txBox="1"/>
          <p:nvPr/>
        </p:nvSpPr>
        <p:spPr>
          <a:xfrm>
            <a:off x="1610010" y="333873"/>
            <a:ext cx="2975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/>
              <a:t>FORMATO DE SOLICITUD </a:t>
            </a:r>
          </a:p>
          <a:p>
            <a:pPr algn="ctr"/>
            <a:r>
              <a:rPr lang="es-MX" sz="1200" b="1" dirty="0"/>
              <a:t>ACCESO, RECTIFICACIÓN, CANCELACIÓN Y/U OPOSICIÓN DE DATOS PERSONALES. </a:t>
            </a:r>
          </a:p>
          <a:p>
            <a:pPr algn="ctr"/>
            <a:endParaRPr lang="es-MX" sz="1200" b="1" dirty="0"/>
          </a:p>
        </p:txBody>
      </p:sp>
      <p:pic>
        <p:nvPicPr>
          <p:cNvPr id="13" name="12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58" y="8025319"/>
            <a:ext cx="1757870" cy="71336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72E4EE1-72D0-A7CB-DC81-CC2EE54F71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9974" y="274195"/>
            <a:ext cx="1865538" cy="108518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0DC506B-115E-D1D5-DA49-8512C33EDD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488" y="209828"/>
            <a:ext cx="1060796" cy="107908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B730FF2-47EF-8D5D-F734-295608923D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7325" y="7866877"/>
            <a:ext cx="847417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30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1E354DD5-8D33-F34E-8844-9115681937E3}"/>
              </a:ext>
            </a:extLst>
          </p:cNvPr>
          <p:cNvSpPr txBox="1"/>
          <p:nvPr/>
        </p:nvSpPr>
        <p:spPr>
          <a:xfrm>
            <a:off x="1610010" y="333873"/>
            <a:ext cx="2975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/>
              <a:t>FORMATO DE SOLICITUD </a:t>
            </a:r>
          </a:p>
          <a:p>
            <a:pPr algn="ctr"/>
            <a:r>
              <a:rPr lang="es-MX" sz="1200" b="1" dirty="0"/>
              <a:t>ACCESO, RECTIFICACIÓN, CANCELACIÓN Y/U OPOSICIÓN DE DATOS PERSONALES. </a:t>
            </a:r>
          </a:p>
          <a:p>
            <a:pPr algn="ctr"/>
            <a:endParaRPr lang="es-MX" sz="1200" b="1" dirty="0"/>
          </a:p>
        </p:txBody>
      </p:sp>
      <p:pic>
        <p:nvPicPr>
          <p:cNvPr id="11" name="1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58" y="8025319"/>
            <a:ext cx="1757870" cy="7133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" y="1366838"/>
            <a:ext cx="5829300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F434D18-FB1B-8AFE-DC8B-FDC533D888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8112" y="180672"/>
            <a:ext cx="1865538" cy="108518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619ED03-4225-BCBF-2725-CDA6D0D979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258" y="163674"/>
            <a:ext cx="1060796" cy="107908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3E865FF-8F11-1A54-974F-F39D42394C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5504" y="7979131"/>
            <a:ext cx="847417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18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Tabla&#10;&#10;Descripción generada automáticamente con confianza media">
            <a:extLst>
              <a:ext uri="{FF2B5EF4-FFF2-40B4-BE49-F238E27FC236}">
                <a16:creationId xmlns:a16="http://schemas.microsoft.com/office/drawing/2014/main" id="{6CE5B2D2-6021-1649-9B6B-9DBBD444F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34" y="1517185"/>
            <a:ext cx="6106332" cy="637144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1B842E8-DA1D-404E-91DB-EEDC77DFC685}"/>
              </a:ext>
            </a:extLst>
          </p:cNvPr>
          <p:cNvSpPr txBox="1"/>
          <p:nvPr/>
        </p:nvSpPr>
        <p:spPr>
          <a:xfrm>
            <a:off x="1610010" y="333873"/>
            <a:ext cx="2975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/>
              <a:t>FORMATO DE SOLICITUD </a:t>
            </a:r>
          </a:p>
          <a:p>
            <a:pPr algn="ctr"/>
            <a:r>
              <a:rPr lang="es-MX" sz="1200" b="1" dirty="0"/>
              <a:t>ACCESO, RECTIFICACIÓN, CANCELACIÓN Y/U OPOSICIÓN DE DATOS PERSONALES. </a:t>
            </a:r>
          </a:p>
          <a:p>
            <a:pPr algn="ctr"/>
            <a:endParaRPr lang="es-MX" sz="1200" b="1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0B21816-5320-974C-925A-6A39898040A1}"/>
              </a:ext>
            </a:extLst>
          </p:cNvPr>
          <p:cNvSpPr/>
          <p:nvPr/>
        </p:nvSpPr>
        <p:spPr>
          <a:xfrm>
            <a:off x="375834" y="2840249"/>
            <a:ext cx="5036949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MX" sz="1000" dirty="0">
                <a:latin typeface="Geomanist"/>
              </a:rPr>
              <a:t>Usted podrá consultar nuestro Aviso de Privacidad Integral en </a:t>
            </a:r>
            <a:r>
              <a:rPr lang="es-MX" sz="1000" dirty="0">
                <a:latin typeface="Geomanist"/>
                <a:hlinkClick r:id="rId3"/>
              </a:rPr>
              <a:t>www.pesqueria.gob.mx/avisos</a:t>
            </a:r>
            <a:r>
              <a:rPr lang="es-MX" sz="1000" dirty="0">
                <a:latin typeface="Geomanist"/>
              </a:rPr>
              <a:t>  </a:t>
            </a:r>
            <a:endParaRPr lang="es-MX" sz="1000" dirty="0"/>
          </a:p>
        </p:txBody>
      </p:sp>
      <p:pic>
        <p:nvPicPr>
          <p:cNvPr id="12" name="11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58" y="8025319"/>
            <a:ext cx="1757870" cy="71336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6E283E8-1A90-75AC-A4AA-772A078E9A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0705" y="255846"/>
            <a:ext cx="1865538" cy="108518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1DA5478-7BAD-2ED5-256A-3829F328AA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397" y="176289"/>
            <a:ext cx="1060796" cy="107908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F836D18-7DCD-038A-D803-BE8C7EBB9A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25342" y="8087931"/>
            <a:ext cx="847417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572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C511A08F-1F7B-4F48-8178-938DBD9F2849}"/>
              </a:ext>
            </a:extLst>
          </p:cNvPr>
          <p:cNvSpPr txBox="1"/>
          <p:nvPr/>
        </p:nvSpPr>
        <p:spPr>
          <a:xfrm>
            <a:off x="1610010" y="333873"/>
            <a:ext cx="2975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/>
              <a:t>FORMATO DE SOLICITUD </a:t>
            </a:r>
          </a:p>
          <a:p>
            <a:pPr algn="ctr"/>
            <a:r>
              <a:rPr lang="es-MX" sz="1200" b="1" dirty="0"/>
              <a:t>ACCESO, RECTIFICACIÓN, CANCELACIÓN Y/U OPOSICIÓN DE DATOS PERSONALES. </a:t>
            </a:r>
          </a:p>
          <a:p>
            <a:pPr algn="ctr"/>
            <a:endParaRPr lang="es-MX" sz="1200" b="1" dirty="0"/>
          </a:p>
        </p:txBody>
      </p:sp>
      <p:pic>
        <p:nvPicPr>
          <p:cNvPr id="12" name="Imagen 11" descr="Texto, Carta&#10;&#10;Descripción generada automáticamente">
            <a:extLst>
              <a:ext uri="{FF2B5EF4-FFF2-40B4-BE49-F238E27FC236}">
                <a16:creationId xmlns:a16="http://schemas.microsoft.com/office/drawing/2014/main" id="{E4A9EF12-6467-854F-9766-84B8F2D02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13" y="1526078"/>
            <a:ext cx="6436573" cy="6368307"/>
          </a:xfrm>
          <a:prstGeom prst="rect">
            <a:avLst/>
          </a:prstGeom>
        </p:spPr>
      </p:pic>
      <p:pic>
        <p:nvPicPr>
          <p:cNvPr id="14" name="13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58" y="8025319"/>
            <a:ext cx="1757870" cy="71336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EE72DDB-DC0E-D8C6-5B15-CE950CF0F8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4343" y="206780"/>
            <a:ext cx="1865538" cy="108518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7669DB9-484E-8292-2EA3-472D0DC5D6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713" y="212876"/>
            <a:ext cx="1060796" cy="107908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589766B-B254-0B1C-2AD8-63B3425B07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2464" y="8088565"/>
            <a:ext cx="847417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9136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199</Words>
  <Application>Microsoft Office PowerPoint</Application>
  <PresentationFormat>Presentación en pantalla (4:3)</PresentationFormat>
  <Paragraphs>16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Geomanist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ricardo morado lara</dc:creator>
  <cp:lastModifiedBy>Municipio Pesquería</cp:lastModifiedBy>
  <cp:revision>9</cp:revision>
  <cp:lastPrinted>2021-05-13T15:56:48Z</cp:lastPrinted>
  <dcterms:created xsi:type="dcterms:W3CDTF">2021-05-12T19:31:07Z</dcterms:created>
  <dcterms:modified xsi:type="dcterms:W3CDTF">2026-06-09T15:11:15Z</dcterms:modified>
</cp:coreProperties>
</file>